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3" r:id="rId7"/>
    <p:sldId id="261" r:id="rId8"/>
    <p:sldId id="265" r:id="rId9"/>
    <p:sldId id="264" r:id="rId10"/>
    <p:sldId id="266" r:id="rId11"/>
    <p:sldId id="267" r:id="rId12"/>
    <p:sldId id="260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-629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4E40-D98B-408C-B882-53FBD06EE0B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CB2D-D66F-46B0-A07F-CB597A8459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4133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4E40-D98B-408C-B882-53FBD06EE0B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CB2D-D66F-46B0-A07F-CB597A8459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5001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4E40-D98B-408C-B882-53FBD06EE0B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CB2D-D66F-46B0-A07F-CB597A8459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417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4E40-D98B-408C-B882-53FBD06EE0B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CB2D-D66F-46B0-A07F-CB597A8459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73968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4E40-D98B-408C-B882-53FBD06EE0B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CB2D-D66F-46B0-A07F-CB597A8459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88764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4E40-D98B-408C-B882-53FBD06EE0B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CB2D-D66F-46B0-A07F-CB597A8459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842132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4E40-D98B-408C-B882-53FBD06EE0B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CB2D-D66F-46B0-A07F-CB597A8459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71069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4E40-D98B-408C-B882-53FBD06EE0B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CB2D-D66F-46B0-A07F-CB597A8459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188924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4E40-D98B-408C-B882-53FBD06EE0B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CB2D-D66F-46B0-A07F-CB597A8459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15999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4E40-D98B-408C-B882-53FBD06EE0B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CB2D-D66F-46B0-A07F-CB597A8459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27354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4D4E40-D98B-408C-B882-53FBD06EE0B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0CB2D-D66F-46B0-A07F-CB597A8459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43196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D4E40-D98B-408C-B882-53FBD06EE0BF}" type="datetimeFigureOut">
              <a:rPr lang="ru-RU" smtClean="0"/>
              <a:pPr/>
              <a:t>25.10.2021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0CB2D-D66F-46B0-A07F-CB597A8459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300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Урок здоровья.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672685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6844" y="282511"/>
            <a:ext cx="9332768" cy="5150305"/>
          </a:xfrm>
        </p:spPr>
      </p:pic>
    </p:spTree>
    <p:extLst>
      <p:ext uri="{BB962C8B-B14F-4D97-AF65-F5344CB8AC3E}">
        <p14:creationId xmlns:p14="http://schemas.microsoft.com/office/powerpoint/2010/main" xmlns="" val="39023001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9986" y="300800"/>
            <a:ext cx="9270260" cy="5167312"/>
          </a:xfrm>
        </p:spPr>
      </p:pic>
    </p:spTree>
    <p:extLst>
      <p:ext uri="{BB962C8B-B14F-4D97-AF65-F5344CB8AC3E}">
        <p14:creationId xmlns:p14="http://schemas.microsoft.com/office/powerpoint/2010/main" xmlns="" val="4224788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56081" y="337376"/>
            <a:ext cx="9305059" cy="5066088"/>
          </a:xfrm>
        </p:spPr>
      </p:pic>
    </p:spTree>
    <p:extLst>
      <p:ext uri="{BB962C8B-B14F-4D97-AF65-F5344CB8AC3E}">
        <p14:creationId xmlns:p14="http://schemas.microsoft.com/office/powerpoint/2010/main" xmlns="" val="2326271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Здоровое и полезное питание «Витамины».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97276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КВН</a:t>
            </a:r>
            <a:br>
              <a:rPr lang="ru-RU" dirty="0" smtClean="0"/>
            </a:br>
            <a:r>
              <a:rPr lang="ru-RU" dirty="0" smtClean="0"/>
              <a:t>«По правилам безопасного дорожного движения»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Орг. момент.</a:t>
            </a:r>
          </a:p>
          <a:p>
            <a:pPr marL="0" indent="0">
              <a:buNone/>
            </a:pPr>
            <a:r>
              <a:rPr lang="ru-RU" dirty="0" smtClean="0"/>
              <a:t>Дети делятся на 2 команды, красные и зеленые.</a:t>
            </a:r>
          </a:p>
          <a:p>
            <a:pPr marL="0" indent="0">
              <a:buNone/>
            </a:pPr>
            <a:r>
              <a:rPr lang="ru-RU" dirty="0" smtClean="0"/>
              <a:t>Выбирают капитанов.</a:t>
            </a:r>
          </a:p>
          <a:p>
            <a:r>
              <a:rPr lang="ru-RU" dirty="0" smtClean="0"/>
              <a:t>Сейчас состоится встреча 2-х команд  КВН по ПДД</a:t>
            </a:r>
          </a:p>
          <a:p>
            <a:r>
              <a:rPr lang="ru-RU" dirty="0" smtClean="0"/>
              <a:t>Чтобы  победить в этой встрече, нужно хорошо знать ПДД и, конечно же быть веселым, ловким, остроумным.</a:t>
            </a:r>
          </a:p>
          <a:p>
            <a:pPr marL="0" indent="0">
              <a:buNone/>
            </a:pPr>
            <a:r>
              <a:rPr lang="ru-RU" dirty="0" smtClean="0"/>
              <a:t>Команды к встрече готовы?</a:t>
            </a:r>
          </a:p>
          <a:p>
            <a:pPr marL="0" indent="0">
              <a:buNone/>
            </a:pPr>
            <a:r>
              <a:rPr lang="ru-RU" dirty="0" smtClean="0"/>
              <a:t>Всем известно, что капитан команды самый находчивый, веселый</a:t>
            </a:r>
          </a:p>
          <a:p>
            <a:pPr marL="0" indent="0">
              <a:buNone/>
            </a:pPr>
            <a:r>
              <a:rPr lang="ru-RU" dirty="0" smtClean="0"/>
              <a:t>Сейчас мы это проверим.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2510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капитанов.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Капитан каждой команды должен с закрытыми глазами нарисовать пешеходный переход.</a:t>
            </a:r>
          </a:p>
          <a:p>
            <a:pPr marL="0" indent="0">
              <a:buNone/>
            </a:pPr>
            <a:r>
              <a:rPr lang="ru-RU" dirty="0" smtClean="0"/>
              <a:t>Итог.</a:t>
            </a:r>
          </a:p>
          <a:p>
            <a:pPr marL="0" indent="0">
              <a:buNone/>
            </a:pPr>
            <a:r>
              <a:rPr lang="ru-RU" dirty="0" smtClean="0"/>
              <a:t>А сейчас конкурс для команд:</a:t>
            </a:r>
          </a:p>
          <a:p>
            <a:pPr marL="0" indent="0">
              <a:buNone/>
            </a:pPr>
            <a:r>
              <a:rPr lang="ru-RU" dirty="0" smtClean="0"/>
              <a:t>«Знайте правила движения, как таблицу умножения!»</a:t>
            </a:r>
          </a:p>
          <a:p>
            <a:pPr marL="0" indent="0">
              <a:buNone/>
            </a:pPr>
            <a:r>
              <a:rPr lang="ru-RU" dirty="0" smtClean="0"/>
              <a:t>Условия:</a:t>
            </a:r>
          </a:p>
          <a:p>
            <a:pPr marL="0" indent="0">
              <a:buNone/>
            </a:pPr>
            <a:r>
              <a:rPr lang="ru-RU" dirty="0" smtClean="0"/>
              <a:t>Если команда отвечает за 1 минуту на заданный вопрос, то получает 2 очка; если нет то на вопрос отвечает другая команда.</a:t>
            </a:r>
          </a:p>
          <a:p>
            <a:pPr marL="0" indent="0">
              <a:buNone/>
            </a:pP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42418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9525000" cy="4589030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Часть улицы для пешеходов? (</a:t>
            </a:r>
            <a:r>
              <a:rPr lang="ru-RU" dirty="0" err="1" smtClean="0"/>
              <a:t>тратуар</a:t>
            </a:r>
            <a:r>
              <a:rPr lang="ru-RU" dirty="0" smtClean="0"/>
              <a:t>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Часть улицы для движения транспорта? ( дорога, проезжая часть)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Как называется место где пересекаются улицы ? (перекресток)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Как называют людей идущих по улице? ( пешеходы)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В каком месте можно переходить улицу? ( по пешеходной дорожке)</a:t>
            </a:r>
          </a:p>
          <a:p>
            <a:pPr marL="514350" indent="-514350">
              <a:buFont typeface="+mj-lt"/>
              <a:buAutoNum type="arabicPeriod"/>
            </a:pPr>
            <a:r>
              <a:rPr lang="ru-RU" dirty="0" smtClean="0"/>
              <a:t>Как назвать одним словом автобус, троллейбус, трамвай, автомобиль? (транспорт)</a:t>
            </a:r>
          </a:p>
          <a:p>
            <a:pPr marL="514350" indent="-514350">
              <a:buFont typeface="+mj-lt"/>
              <a:buAutoNum type="arabicPeriod"/>
            </a:pPr>
            <a:endParaRPr lang="ru-RU" dirty="0" smtClean="0"/>
          </a:p>
          <a:p>
            <a:pPr marL="514350" indent="-51435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2717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5854" y="2161309"/>
            <a:ext cx="10217727" cy="4142508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7. </a:t>
            </a:r>
            <a:r>
              <a:rPr lang="ru-RU" dirty="0"/>
              <a:t>К</a:t>
            </a:r>
            <a:r>
              <a:rPr lang="ru-RU" dirty="0" smtClean="0"/>
              <a:t>акой сигнал светофора разрешает движение? ( зеленый)</a:t>
            </a:r>
          </a:p>
          <a:p>
            <a:pPr marL="0" indent="0">
              <a:buNone/>
            </a:pPr>
            <a:r>
              <a:rPr lang="ru-RU" dirty="0" smtClean="0"/>
              <a:t> 8. Какой сигнал светофора запрещает движение? (красный)</a:t>
            </a:r>
          </a:p>
          <a:p>
            <a:pPr marL="0" indent="0">
              <a:buNone/>
            </a:pPr>
            <a:r>
              <a:rPr lang="ru-RU" dirty="0" smtClean="0"/>
              <a:t> Итог…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216253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 сейчас конкурс для остроумных.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/>
              <a:t>Я зачитываю строчки из  стихотворения, а вы должны закончить сточку, за правильный ответ 2 очка.</a:t>
            </a:r>
          </a:p>
          <a:p>
            <a:r>
              <a:rPr lang="ru-RU" dirty="0" smtClean="0"/>
              <a:t>Заучи закон простой:</a:t>
            </a:r>
          </a:p>
          <a:p>
            <a:pPr marL="0" indent="0">
              <a:buNone/>
            </a:pPr>
            <a:r>
              <a:rPr lang="ru-RU" dirty="0" smtClean="0"/>
              <a:t>Красный свет зажегся – (Стой!!!)</a:t>
            </a:r>
          </a:p>
          <a:p>
            <a:r>
              <a:rPr lang="ru-RU" dirty="0" smtClean="0"/>
              <a:t>Желтый скажет пешеходу приготовься к – (переходу)</a:t>
            </a:r>
          </a:p>
          <a:p>
            <a:r>
              <a:rPr lang="ru-RU" dirty="0" smtClean="0"/>
              <a:t>А зеленый впереди- говорит он всем – (иди)</a:t>
            </a:r>
          </a:p>
          <a:p>
            <a:r>
              <a:rPr lang="ru-RU" dirty="0" smtClean="0"/>
              <a:t>Красный свет нам говорит : стоп! Опасно! Путь – (закрыт)</a:t>
            </a:r>
          </a:p>
          <a:p>
            <a:r>
              <a:rPr lang="ru-RU" dirty="0" smtClean="0"/>
              <a:t>Желтый свет – предупрежденье, жди сигнала для – (движенья)</a:t>
            </a:r>
          </a:p>
          <a:p>
            <a:r>
              <a:rPr lang="ru-RU" dirty="0" smtClean="0"/>
              <a:t>Зеленый свет открыл дорогу: переходить ребята – (могут)</a:t>
            </a:r>
          </a:p>
          <a:p>
            <a:pPr marL="0" indent="0">
              <a:buNone/>
            </a:pPr>
            <a:r>
              <a:rPr lang="ru-RU" dirty="0" smtClean="0"/>
              <a:t>Итог…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650638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собери дорожный знак.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Чья команда быстрее соберет дорожный знак , сможет правильно его назвать получает 5 очков , вторая команда получает 4 очка.</a:t>
            </a:r>
          </a:p>
          <a:p>
            <a:pPr marL="0" indent="0">
              <a:buNone/>
            </a:pPr>
            <a:r>
              <a:rPr lang="ru-RU" dirty="0" smtClean="0"/>
              <a:t>Итоги..</a:t>
            </a:r>
          </a:p>
          <a:p>
            <a:r>
              <a:rPr lang="ru-RU" dirty="0"/>
              <a:t> </a:t>
            </a:r>
            <a:r>
              <a:rPr lang="ru-RU" dirty="0" smtClean="0"/>
              <a:t>а сейчас конкурс «Слушай и запоминай»</a:t>
            </a:r>
          </a:p>
          <a:p>
            <a:pPr marL="0" indent="0">
              <a:buNone/>
            </a:pPr>
            <a:r>
              <a:rPr lang="ru-RU" dirty="0" smtClean="0"/>
              <a:t>Условия: команды по очереди называют правила поведения на улице. Нельзя повторять уже названое.</a:t>
            </a:r>
          </a:p>
          <a:p>
            <a:pPr marL="0" indent="0">
              <a:buNone/>
            </a:pPr>
            <a:r>
              <a:rPr lang="ru-RU" dirty="0" smtClean="0"/>
              <a:t>Итоги..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86562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урока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1.Профилактика вирусных инфекций  во время осенних каникул.</a:t>
            </a:r>
          </a:p>
          <a:p>
            <a:r>
              <a:rPr lang="ru-RU" dirty="0" smtClean="0"/>
              <a:t>2. Здоровье  и полезное питание. Презентация  «Витамины».</a:t>
            </a:r>
          </a:p>
          <a:p>
            <a:r>
              <a:rPr lang="ru-RU" dirty="0" smtClean="0"/>
              <a:t>3. КВН по ПДД. Закрепление знаний по правилам  безопасного дорожного движения.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917173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Конкурс для внимательных </a:t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З</a:t>
            </a:r>
            <a:r>
              <a:rPr lang="ru-RU" dirty="0" smtClean="0"/>
              <a:t>ажги светофор»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Условия:</a:t>
            </a:r>
          </a:p>
          <a:p>
            <a:pPr marL="0" indent="0">
              <a:buNone/>
            </a:pPr>
            <a:r>
              <a:rPr lang="ru-RU" dirty="0" smtClean="0"/>
              <a:t>Правильно разместить световые сигналы светофора (красный, желтый, зеленый).</a:t>
            </a:r>
          </a:p>
          <a:p>
            <a:pPr marL="0" indent="0">
              <a:buNone/>
            </a:pPr>
            <a:r>
              <a:rPr lang="ru-RU" dirty="0" smtClean="0"/>
              <a:t>Итоги конкурсов.</a:t>
            </a:r>
          </a:p>
          <a:p>
            <a:pPr marL="0" indent="0">
              <a:buNone/>
            </a:pPr>
            <a:r>
              <a:rPr lang="ru-RU" dirty="0" smtClean="0"/>
              <a:t>Подсчитываются очки команд.</a:t>
            </a:r>
          </a:p>
          <a:p>
            <a:pPr marL="0" indent="0">
              <a:buNone/>
            </a:pPr>
            <a:r>
              <a:rPr lang="ru-RU" dirty="0" smtClean="0"/>
              <a:t>Мы с вами хорошо поиграли, повторили ПДД , выяснили какая команда знает лучше правила ПДД, только знание этих правил и постоянное их </a:t>
            </a:r>
            <a:r>
              <a:rPr lang="ru-RU" smtClean="0"/>
              <a:t>соблюдение позволит </a:t>
            </a:r>
            <a:r>
              <a:rPr lang="ru-RU" dirty="0" smtClean="0"/>
              <a:t>смело переходить дорогу.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1046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2935" y="319258"/>
            <a:ext cx="8368145" cy="4124325"/>
          </a:xfrm>
        </p:spPr>
      </p:pic>
    </p:spTree>
    <p:extLst>
      <p:ext uri="{BB962C8B-B14F-4D97-AF65-F5344CB8AC3E}">
        <p14:creationId xmlns:p14="http://schemas.microsoft.com/office/powerpoint/2010/main" xmlns="" val="35875175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4349" y="339399"/>
            <a:ext cx="9111097" cy="4626624"/>
          </a:xfrm>
        </p:spPr>
      </p:pic>
    </p:spTree>
    <p:extLst>
      <p:ext uri="{BB962C8B-B14F-4D97-AF65-F5344CB8AC3E}">
        <p14:creationId xmlns:p14="http://schemas.microsoft.com/office/powerpoint/2010/main" xmlns="" val="35509891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01624" y="1883029"/>
            <a:ext cx="10515600" cy="132556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6859" y="319088"/>
            <a:ext cx="9351818" cy="4807094"/>
          </a:xfrm>
        </p:spPr>
      </p:pic>
    </p:spTree>
    <p:extLst>
      <p:ext uri="{BB962C8B-B14F-4D97-AF65-F5344CB8AC3E}">
        <p14:creationId xmlns:p14="http://schemas.microsoft.com/office/powerpoint/2010/main" xmlns="" val="686236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7165" y="218504"/>
            <a:ext cx="9374332" cy="4926228"/>
          </a:xfrm>
        </p:spPr>
      </p:pic>
    </p:spTree>
    <p:extLst>
      <p:ext uri="{BB962C8B-B14F-4D97-AF65-F5344CB8AC3E}">
        <p14:creationId xmlns:p14="http://schemas.microsoft.com/office/powerpoint/2010/main" xmlns="" val="9701120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0416" y="218504"/>
            <a:ext cx="9421091" cy="4820948"/>
          </a:xfrm>
        </p:spPr>
      </p:pic>
    </p:spTree>
    <p:extLst>
      <p:ext uri="{BB962C8B-B14F-4D97-AF65-F5344CB8AC3E}">
        <p14:creationId xmlns:p14="http://schemas.microsoft.com/office/powerpoint/2010/main" xmlns="" val="12571473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92420" y="236792"/>
            <a:ext cx="9379528" cy="5002415"/>
          </a:xfrm>
        </p:spPr>
      </p:pic>
    </p:spTree>
    <p:extLst>
      <p:ext uri="{BB962C8B-B14F-4D97-AF65-F5344CB8AC3E}">
        <p14:creationId xmlns:p14="http://schemas.microsoft.com/office/powerpoint/2010/main" xmlns="" val="10041079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895" y="264224"/>
            <a:ext cx="9374333" cy="5121163"/>
          </a:xfrm>
        </p:spPr>
      </p:pic>
    </p:spTree>
    <p:extLst>
      <p:ext uri="{BB962C8B-B14F-4D97-AF65-F5344CB8AC3E}">
        <p14:creationId xmlns:p14="http://schemas.microsoft.com/office/powerpoint/2010/main" xmlns="" val="41028489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468</Words>
  <Application>Microsoft Office PowerPoint</Application>
  <PresentationFormat>Произвольный</PresentationFormat>
  <Paragraphs>54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Урок здоровья.</vt:lpstr>
      <vt:lpstr>План урока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Здоровое и полезное питание «Витамины».</vt:lpstr>
      <vt:lpstr>КВН «По правилам безопасного дорожного движения»</vt:lpstr>
      <vt:lpstr>Конкурс капитанов.</vt:lpstr>
      <vt:lpstr>Вопросы:</vt:lpstr>
      <vt:lpstr>Слайд 17</vt:lpstr>
      <vt:lpstr>А сейчас конкурс для остроумных.</vt:lpstr>
      <vt:lpstr>Конкурс собери дорожный знак.</vt:lpstr>
      <vt:lpstr>Конкурс для внимательных  «Зажги светофор»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здоровья.</dc:title>
  <dc:creator>Ю</dc:creator>
  <cp:lastModifiedBy>shk34-buh1</cp:lastModifiedBy>
  <cp:revision>13</cp:revision>
  <dcterms:created xsi:type="dcterms:W3CDTF">2021-10-24T13:03:02Z</dcterms:created>
  <dcterms:modified xsi:type="dcterms:W3CDTF">2021-10-25T09:21:19Z</dcterms:modified>
</cp:coreProperties>
</file>